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anne van Hofwegen" userId="e2730482-3bd0-44c7-8d5c-28715d46fa9a" providerId="ADAL" clId="{D489A625-20FD-47A5-AF9B-16CE24A1DC36}"/>
    <pc:docChg chg="undo custSel addSld delSld modSld sldOrd">
      <pc:chgData name="Elianne van Hofwegen" userId="e2730482-3bd0-44c7-8d5c-28715d46fa9a" providerId="ADAL" clId="{D489A625-20FD-47A5-AF9B-16CE24A1DC36}" dt="2022-05-13T09:39:19.327" v="3872" actId="207"/>
      <pc:docMkLst>
        <pc:docMk/>
      </pc:docMkLst>
      <pc:sldChg chg="addSp modSp mod">
        <pc:chgData name="Elianne van Hofwegen" userId="e2730482-3bd0-44c7-8d5c-28715d46fa9a" providerId="ADAL" clId="{D489A625-20FD-47A5-AF9B-16CE24A1DC36}" dt="2022-05-13T07:27:06.668" v="82" actId="207"/>
        <pc:sldMkLst>
          <pc:docMk/>
          <pc:sldMk cId="4195127045" sldId="256"/>
        </pc:sldMkLst>
        <pc:spChg chg="mod">
          <ac:chgData name="Elianne van Hofwegen" userId="e2730482-3bd0-44c7-8d5c-28715d46fa9a" providerId="ADAL" clId="{D489A625-20FD-47A5-AF9B-16CE24A1DC36}" dt="2022-05-13T07:27:06.668" v="82" actId="207"/>
          <ac:spMkLst>
            <pc:docMk/>
            <pc:sldMk cId="4195127045" sldId="256"/>
            <ac:spMk id="2" creationId="{6C981844-A533-42FE-9DEF-111621CE8438}"/>
          </ac:spMkLst>
        </pc:spChg>
        <pc:spChg chg="mod">
          <ac:chgData name="Elianne van Hofwegen" userId="e2730482-3bd0-44c7-8d5c-28715d46fa9a" providerId="ADAL" clId="{D489A625-20FD-47A5-AF9B-16CE24A1DC36}" dt="2022-05-13T07:26:41.943" v="77" actId="113"/>
          <ac:spMkLst>
            <pc:docMk/>
            <pc:sldMk cId="4195127045" sldId="256"/>
            <ac:spMk id="3" creationId="{ECDD714B-372D-4079-AA74-24C1E2A6562D}"/>
          </ac:spMkLst>
        </pc:spChg>
        <pc:picChg chg="add mod">
          <ac:chgData name="Elianne van Hofwegen" userId="e2730482-3bd0-44c7-8d5c-28715d46fa9a" providerId="ADAL" clId="{D489A625-20FD-47A5-AF9B-16CE24A1DC36}" dt="2022-05-13T07:26:26.817" v="72" actId="1076"/>
          <ac:picMkLst>
            <pc:docMk/>
            <pc:sldMk cId="4195127045" sldId="256"/>
            <ac:picMk id="1026" creationId="{07B97CB8-50AA-47FB-B02A-B2E931FE8528}"/>
          </ac:picMkLst>
        </pc:picChg>
      </pc:sldChg>
      <pc:sldChg chg="modSp new mod">
        <pc:chgData name="Elianne van Hofwegen" userId="e2730482-3bd0-44c7-8d5c-28715d46fa9a" providerId="ADAL" clId="{D489A625-20FD-47A5-AF9B-16CE24A1DC36}" dt="2022-05-13T09:39:01.125" v="3852" actId="115"/>
        <pc:sldMkLst>
          <pc:docMk/>
          <pc:sldMk cId="1654743487" sldId="257"/>
        </pc:sldMkLst>
        <pc:spChg chg="mod">
          <ac:chgData name="Elianne van Hofwegen" userId="e2730482-3bd0-44c7-8d5c-28715d46fa9a" providerId="ADAL" clId="{D489A625-20FD-47A5-AF9B-16CE24A1DC36}" dt="2022-05-13T07:29:35.755" v="473" actId="207"/>
          <ac:spMkLst>
            <pc:docMk/>
            <pc:sldMk cId="1654743487" sldId="257"/>
            <ac:spMk id="2" creationId="{B88E4153-DADC-4174-90B6-B9F91A6E7D0E}"/>
          </ac:spMkLst>
        </pc:spChg>
        <pc:spChg chg="mod">
          <ac:chgData name="Elianne van Hofwegen" userId="e2730482-3bd0-44c7-8d5c-28715d46fa9a" providerId="ADAL" clId="{D489A625-20FD-47A5-AF9B-16CE24A1DC36}" dt="2022-05-13T09:39:01.125" v="3852" actId="115"/>
          <ac:spMkLst>
            <pc:docMk/>
            <pc:sldMk cId="1654743487" sldId="257"/>
            <ac:spMk id="3" creationId="{DA188717-B419-4836-BECC-E9B687CEFD72}"/>
          </ac:spMkLst>
        </pc:spChg>
      </pc:sldChg>
      <pc:sldChg chg="addSp modSp new mod">
        <pc:chgData name="Elianne van Hofwegen" userId="e2730482-3bd0-44c7-8d5c-28715d46fa9a" providerId="ADAL" clId="{D489A625-20FD-47A5-AF9B-16CE24A1DC36}" dt="2022-05-13T07:55:04.783" v="3664" actId="1076"/>
        <pc:sldMkLst>
          <pc:docMk/>
          <pc:sldMk cId="2353244730" sldId="258"/>
        </pc:sldMkLst>
        <pc:spChg chg="mod">
          <ac:chgData name="Elianne van Hofwegen" userId="e2730482-3bd0-44c7-8d5c-28715d46fa9a" providerId="ADAL" clId="{D489A625-20FD-47A5-AF9B-16CE24A1DC36}" dt="2022-05-13T07:32:48.388" v="971" actId="113"/>
          <ac:spMkLst>
            <pc:docMk/>
            <pc:sldMk cId="2353244730" sldId="258"/>
            <ac:spMk id="2" creationId="{2D68EB26-DE0B-456D-895F-8EE25D8F032E}"/>
          </ac:spMkLst>
        </pc:spChg>
        <pc:spChg chg="mod">
          <ac:chgData name="Elianne van Hofwegen" userId="e2730482-3bd0-44c7-8d5c-28715d46fa9a" providerId="ADAL" clId="{D489A625-20FD-47A5-AF9B-16CE24A1DC36}" dt="2022-05-13T07:54:46.965" v="3660" actId="14100"/>
          <ac:spMkLst>
            <pc:docMk/>
            <pc:sldMk cId="2353244730" sldId="258"/>
            <ac:spMk id="3" creationId="{33E0BAE0-A690-4841-AA73-6532E6F75576}"/>
          </ac:spMkLst>
        </pc:spChg>
        <pc:picChg chg="add mod">
          <ac:chgData name="Elianne van Hofwegen" userId="e2730482-3bd0-44c7-8d5c-28715d46fa9a" providerId="ADAL" clId="{D489A625-20FD-47A5-AF9B-16CE24A1DC36}" dt="2022-05-13T07:55:04.783" v="3664" actId="1076"/>
          <ac:picMkLst>
            <pc:docMk/>
            <pc:sldMk cId="2353244730" sldId="258"/>
            <ac:picMk id="3074" creationId="{98D0160D-02E7-48DA-9202-B4370DCAA6F3}"/>
          </ac:picMkLst>
        </pc:picChg>
      </pc:sldChg>
      <pc:sldChg chg="modSp new mod ord">
        <pc:chgData name="Elianne van Hofwegen" userId="e2730482-3bd0-44c7-8d5c-28715d46fa9a" providerId="ADAL" clId="{D489A625-20FD-47A5-AF9B-16CE24A1DC36}" dt="2022-05-13T07:45:22.009" v="2903"/>
        <pc:sldMkLst>
          <pc:docMk/>
          <pc:sldMk cId="1909003147" sldId="259"/>
        </pc:sldMkLst>
        <pc:spChg chg="mod">
          <ac:chgData name="Elianne van Hofwegen" userId="e2730482-3bd0-44c7-8d5c-28715d46fa9a" providerId="ADAL" clId="{D489A625-20FD-47A5-AF9B-16CE24A1DC36}" dt="2022-05-13T07:34:33.388" v="1304" actId="207"/>
          <ac:spMkLst>
            <pc:docMk/>
            <pc:sldMk cId="1909003147" sldId="259"/>
            <ac:spMk id="2" creationId="{48A7511A-7B08-4715-B9C1-56F2391D198E}"/>
          </ac:spMkLst>
        </pc:spChg>
        <pc:spChg chg="mod">
          <ac:chgData name="Elianne van Hofwegen" userId="e2730482-3bd0-44c7-8d5c-28715d46fa9a" providerId="ADAL" clId="{D489A625-20FD-47A5-AF9B-16CE24A1DC36}" dt="2022-05-13T07:41:44.251" v="2372" actId="5793"/>
          <ac:spMkLst>
            <pc:docMk/>
            <pc:sldMk cId="1909003147" sldId="259"/>
            <ac:spMk id="3" creationId="{8AD37C35-500F-4020-A788-D2F8B393B3AE}"/>
          </ac:spMkLst>
        </pc:spChg>
      </pc:sldChg>
      <pc:sldChg chg="modSp new mod">
        <pc:chgData name="Elianne van Hofwegen" userId="e2730482-3bd0-44c7-8d5c-28715d46fa9a" providerId="ADAL" clId="{D489A625-20FD-47A5-AF9B-16CE24A1DC36}" dt="2022-05-13T07:59:33.964" v="3824" actId="115"/>
        <pc:sldMkLst>
          <pc:docMk/>
          <pc:sldMk cId="2108319340" sldId="260"/>
        </pc:sldMkLst>
        <pc:spChg chg="mod">
          <ac:chgData name="Elianne van Hofwegen" userId="e2730482-3bd0-44c7-8d5c-28715d46fa9a" providerId="ADAL" clId="{D489A625-20FD-47A5-AF9B-16CE24A1DC36}" dt="2022-05-13T07:48:01.371" v="3237" actId="207"/>
          <ac:spMkLst>
            <pc:docMk/>
            <pc:sldMk cId="2108319340" sldId="260"/>
            <ac:spMk id="2" creationId="{A1B82EB6-75F4-4E55-854C-34A496EC8FE9}"/>
          </ac:spMkLst>
        </pc:spChg>
        <pc:spChg chg="mod">
          <ac:chgData name="Elianne van Hofwegen" userId="e2730482-3bd0-44c7-8d5c-28715d46fa9a" providerId="ADAL" clId="{D489A625-20FD-47A5-AF9B-16CE24A1DC36}" dt="2022-05-13T07:59:33.964" v="3824" actId="115"/>
          <ac:spMkLst>
            <pc:docMk/>
            <pc:sldMk cId="2108319340" sldId="260"/>
            <ac:spMk id="3" creationId="{B5F8521C-EA93-4201-8BD0-F82C646BC050}"/>
          </ac:spMkLst>
        </pc:spChg>
      </pc:sldChg>
      <pc:sldChg chg="modSp new mod">
        <pc:chgData name="Elianne van Hofwegen" userId="e2730482-3bd0-44c7-8d5c-28715d46fa9a" providerId="ADAL" clId="{D489A625-20FD-47A5-AF9B-16CE24A1DC36}" dt="2022-05-13T08:01:20.848" v="3835" actId="114"/>
        <pc:sldMkLst>
          <pc:docMk/>
          <pc:sldMk cId="1576420407" sldId="261"/>
        </pc:sldMkLst>
        <pc:spChg chg="mod">
          <ac:chgData name="Elianne van Hofwegen" userId="e2730482-3bd0-44c7-8d5c-28715d46fa9a" providerId="ADAL" clId="{D489A625-20FD-47A5-AF9B-16CE24A1DC36}" dt="2022-05-13T07:48:20.720" v="3273" actId="20577"/>
          <ac:spMkLst>
            <pc:docMk/>
            <pc:sldMk cId="1576420407" sldId="261"/>
            <ac:spMk id="2" creationId="{D8A61923-C750-411D-ACE7-836C6BFC23C5}"/>
          </ac:spMkLst>
        </pc:spChg>
        <pc:spChg chg="mod">
          <ac:chgData name="Elianne van Hofwegen" userId="e2730482-3bd0-44c7-8d5c-28715d46fa9a" providerId="ADAL" clId="{D489A625-20FD-47A5-AF9B-16CE24A1DC36}" dt="2022-05-13T08:01:20.848" v="3835" actId="114"/>
          <ac:spMkLst>
            <pc:docMk/>
            <pc:sldMk cId="1576420407" sldId="261"/>
            <ac:spMk id="3" creationId="{0BB4AAC0-74E2-4BC9-BEFD-0AD69B08D35D}"/>
          </ac:spMkLst>
        </pc:spChg>
      </pc:sldChg>
      <pc:sldChg chg="modSp new mod">
        <pc:chgData name="Elianne van Hofwegen" userId="e2730482-3bd0-44c7-8d5c-28715d46fa9a" providerId="ADAL" clId="{D489A625-20FD-47A5-AF9B-16CE24A1DC36}" dt="2022-05-13T07:53:24.288" v="3642" actId="20577"/>
        <pc:sldMkLst>
          <pc:docMk/>
          <pc:sldMk cId="1452421668" sldId="262"/>
        </pc:sldMkLst>
        <pc:spChg chg="mod">
          <ac:chgData name="Elianne van Hofwegen" userId="e2730482-3bd0-44c7-8d5c-28715d46fa9a" providerId="ADAL" clId="{D489A625-20FD-47A5-AF9B-16CE24A1DC36}" dt="2022-05-13T07:53:24.288" v="3642" actId="20577"/>
          <ac:spMkLst>
            <pc:docMk/>
            <pc:sldMk cId="1452421668" sldId="262"/>
            <ac:spMk id="2" creationId="{B3639836-BB71-4D94-9DC1-4CBFAF5A52F5}"/>
          </ac:spMkLst>
        </pc:spChg>
        <pc:spChg chg="mod">
          <ac:chgData name="Elianne van Hofwegen" userId="e2730482-3bd0-44c7-8d5c-28715d46fa9a" providerId="ADAL" clId="{D489A625-20FD-47A5-AF9B-16CE24A1DC36}" dt="2022-05-13T07:53:07.042" v="3636" actId="114"/>
          <ac:spMkLst>
            <pc:docMk/>
            <pc:sldMk cId="1452421668" sldId="262"/>
            <ac:spMk id="3" creationId="{A6BD581A-9C6D-4153-903F-BCFEA162B9C1}"/>
          </ac:spMkLst>
        </pc:spChg>
      </pc:sldChg>
      <pc:sldChg chg="addSp delSp modSp new del">
        <pc:chgData name="Elianne van Hofwegen" userId="e2730482-3bd0-44c7-8d5c-28715d46fa9a" providerId="ADAL" clId="{D489A625-20FD-47A5-AF9B-16CE24A1DC36}" dt="2022-05-13T07:40:21.237" v="2101" actId="2696"/>
        <pc:sldMkLst>
          <pc:docMk/>
          <pc:sldMk cId="1855241443" sldId="262"/>
        </pc:sldMkLst>
        <pc:spChg chg="add del">
          <ac:chgData name="Elianne van Hofwegen" userId="e2730482-3bd0-44c7-8d5c-28715d46fa9a" providerId="ADAL" clId="{D489A625-20FD-47A5-AF9B-16CE24A1DC36}" dt="2022-05-13T07:40:18.489" v="2100"/>
          <ac:spMkLst>
            <pc:docMk/>
            <pc:sldMk cId="1855241443" sldId="262"/>
            <ac:spMk id="3" creationId="{93155959-088D-4B90-B396-124221804652}"/>
          </ac:spMkLst>
        </pc:spChg>
        <pc:spChg chg="add del">
          <ac:chgData name="Elianne van Hofwegen" userId="e2730482-3bd0-44c7-8d5c-28715d46fa9a" providerId="ADAL" clId="{D489A625-20FD-47A5-AF9B-16CE24A1DC36}" dt="2022-05-13T07:40:18.489" v="2100"/>
          <ac:spMkLst>
            <pc:docMk/>
            <pc:sldMk cId="1855241443" sldId="262"/>
            <ac:spMk id="6" creationId="{EA01CD8D-2A3C-4DC0-BAFF-DDA012AA1DC5}"/>
          </ac:spMkLst>
        </pc:spChg>
        <pc:graphicFrameChg chg="add del mod">
          <ac:chgData name="Elianne van Hofwegen" userId="e2730482-3bd0-44c7-8d5c-28715d46fa9a" providerId="ADAL" clId="{D489A625-20FD-47A5-AF9B-16CE24A1DC36}" dt="2022-05-13T07:40:18.489" v="2100"/>
          <ac:graphicFrameMkLst>
            <pc:docMk/>
            <pc:sldMk cId="1855241443" sldId="262"/>
            <ac:graphicFrameMk id="4" creationId="{7220CA76-1E41-4246-913A-1A43BF9C35F9}"/>
          </ac:graphicFrameMkLst>
        </pc:graphicFrameChg>
        <pc:graphicFrameChg chg="add del mod">
          <ac:chgData name="Elianne van Hofwegen" userId="e2730482-3bd0-44c7-8d5c-28715d46fa9a" providerId="ADAL" clId="{D489A625-20FD-47A5-AF9B-16CE24A1DC36}" dt="2022-05-13T07:40:18.489" v="2100"/>
          <ac:graphicFrameMkLst>
            <pc:docMk/>
            <pc:sldMk cId="1855241443" sldId="262"/>
            <ac:graphicFrameMk id="5" creationId="{B2BF5B38-13A0-4AF5-AF85-33358C50C9BD}"/>
          </ac:graphicFrameMkLst>
        </pc:graphicFrameChg>
      </pc:sldChg>
      <pc:sldChg chg="modSp new mod">
        <pc:chgData name="Elianne van Hofwegen" userId="e2730482-3bd0-44c7-8d5c-28715d46fa9a" providerId="ADAL" clId="{D489A625-20FD-47A5-AF9B-16CE24A1DC36}" dt="2022-05-13T07:59:52.207" v="3832" actId="20577"/>
        <pc:sldMkLst>
          <pc:docMk/>
          <pc:sldMk cId="1320232138" sldId="263"/>
        </pc:sldMkLst>
        <pc:spChg chg="mod">
          <ac:chgData name="Elianne van Hofwegen" userId="e2730482-3bd0-44c7-8d5c-28715d46fa9a" providerId="ADAL" clId="{D489A625-20FD-47A5-AF9B-16CE24A1DC36}" dt="2022-05-13T07:56:36.310" v="3713" actId="207"/>
          <ac:spMkLst>
            <pc:docMk/>
            <pc:sldMk cId="1320232138" sldId="263"/>
            <ac:spMk id="2" creationId="{8DF21598-4EF6-4E44-9940-FA8E5AD777B8}"/>
          </ac:spMkLst>
        </pc:spChg>
        <pc:spChg chg="mod">
          <ac:chgData name="Elianne van Hofwegen" userId="e2730482-3bd0-44c7-8d5c-28715d46fa9a" providerId="ADAL" clId="{D489A625-20FD-47A5-AF9B-16CE24A1DC36}" dt="2022-05-13T07:59:52.207" v="3832" actId="20577"/>
          <ac:spMkLst>
            <pc:docMk/>
            <pc:sldMk cId="1320232138" sldId="263"/>
            <ac:spMk id="3" creationId="{CD79D06B-696E-4996-87AF-F5AFD2C16584}"/>
          </ac:spMkLst>
        </pc:spChg>
      </pc:sldChg>
      <pc:sldChg chg="modSp new mod">
        <pc:chgData name="Elianne van Hofwegen" userId="e2730482-3bd0-44c7-8d5c-28715d46fa9a" providerId="ADAL" clId="{D489A625-20FD-47A5-AF9B-16CE24A1DC36}" dt="2022-05-13T09:39:19.327" v="3872" actId="207"/>
        <pc:sldMkLst>
          <pc:docMk/>
          <pc:sldMk cId="1189016864" sldId="264"/>
        </pc:sldMkLst>
        <pc:spChg chg="mod">
          <ac:chgData name="Elianne van Hofwegen" userId="e2730482-3bd0-44c7-8d5c-28715d46fa9a" providerId="ADAL" clId="{D489A625-20FD-47A5-AF9B-16CE24A1DC36}" dt="2022-05-13T09:39:19.327" v="3872" actId="207"/>
          <ac:spMkLst>
            <pc:docMk/>
            <pc:sldMk cId="1189016864" sldId="264"/>
            <ac:spMk id="2" creationId="{D1FBC26A-2914-45FE-8525-C66824700B49}"/>
          </ac:spMkLst>
        </pc:spChg>
      </pc:sldChg>
    </pc:docChg>
  </pc:docChgLst>
  <pc:docChgLst>
    <pc:chgData name="Elianne van Hofwegen" userId="e2730482-3bd0-44c7-8d5c-28715d46fa9a" providerId="ADAL" clId="{502B4752-9EC5-478F-83C1-D65A6AD0CC15}"/>
    <pc:docChg chg="custSel modSld">
      <pc:chgData name="Elianne van Hofwegen" userId="e2730482-3bd0-44c7-8d5c-28715d46fa9a" providerId="ADAL" clId="{502B4752-9EC5-478F-83C1-D65A6AD0CC15}" dt="2022-08-17T11:22:31.370" v="949" actId="20577"/>
      <pc:docMkLst>
        <pc:docMk/>
      </pc:docMkLst>
      <pc:sldChg chg="modSp mod">
        <pc:chgData name="Elianne van Hofwegen" userId="e2730482-3bd0-44c7-8d5c-28715d46fa9a" providerId="ADAL" clId="{502B4752-9EC5-478F-83C1-D65A6AD0CC15}" dt="2022-08-17T11:22:31.370" v="949" actId="20577"/>
        <pc:sldMkLst>
          <pc:docMk/>
          <pc:sldMk cId="1654743487" sldId="257"/>
        </pc:sldMkLst>
        <pc:spChg chg="mod">
          <ac:chgData name="Elianne van Hofwegen" userId="e2730482-3bd0-44c7-8d5c-28715d46fa9a" providerId="ADAL" clId="{502B4752-9EC5-478F-83C1-D65A6AD0CC15}" dt="2022-08-17T11:22:31.370" v="949" actId="20577"/>
          <ac:spMkLst>
            <pc:docMk/>
            <pc:sldMk cId="1654743487" sldId="257"/>
            <ac:spMk id="3" creationId="{DA188717-B419-4836-BECC-E9B687CEFD72}"/>
          </ac:spMkLst>
        </pc:spChg>
      </pc:sldChg>
      <pc:sldChg chg="modSp mod">
        <pc:chgData name="Elianne van Hofwegen" userId="e2730482-3bd0-44c7-8d5c-28715d46fa9a" providerId="ADAL" clId="{502B4752-9EC5-478F-83C1-D65A6AD0CC15}" dt="2022-08-16T12:35:20.390" v="430" actId="113"/>
        <pc:sldMkLst>
          <pc:docMk/>
          <pc:sldMk cId="1189016864" sldId="264"/>
        </pc:sldMkLst>
        <pc:spChg chg="mod">
          <ac:chgData name="Elianne van Hofwegen" userId="e2730482-3bd0-44c7-8d5c-28715d46fa9a" providerId="ADAL" clId="{502B4752-9EC5-478F-83C1-D65A6AD0CC15}" dt="2022-08-16T12:35:20.390" v="430" actId="113"/>
          <ac:spMkLst>
            <pc:docMk/>
            <pc:sldMk cId="1189016864" sldId="264"/>
            <ac:spMk id="3" creationId="{97B15790-12FC-4569-A0F9-DA03266DF8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A8047F-B3EB-4C37-91CB-DB4A4E5F4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BF76284-E48D-4A3C-9547-FFB4EF1A7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D0D857-9287-42F4-A38E-80E32B7A5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2FBD98-5D40-42EB-8014-7B120761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0DA943-39C6-4550-8A8B-9795DBB7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4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70183-B7B8-4FAE-80F1-EC5A2FB66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FC1EBCD-E2FD-466F-8C0D-D9507B86C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9320F3-CAF0-438E-9D73-AF0CE1B9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4E5608-B93A-445A-8326-218834E4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735DCA-67E8-4C1A-A482-5EC9A540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879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A5E0FAB-9218-451A-874C-4D74C6B55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B436BC4-E86C-4391-B1A7-F7202C731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5902AC-D7A9-48B1-9D4A-1F56B88DC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A061B8-EC60-465C-B950-E3EC60B4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45267E-EBCB-4B66-B676-01A770AC3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92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C068A-3AD6-4AA0-A913-A1709CFA4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A552AD-6C2C-4171-B102-97E6892F3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48A96C8-3FC1-4CF6-ABD9-2DDC1EC13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586C32-1C8E-4FAC-80B4-2A669CC5E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EFC9F3-5DE3-4E92-BDD4-7845C4963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538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916B7-32D9-4549-8C17-A44A11C2F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BBE799-56C6-406B-B3A3-8CCA12BFE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3AF6E1-7EEB-43FF-ABD4-E3F846156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E47B7E-D6A0-4B5D-AD82-7EA72730C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AF1673-EB90-461D-AF19-3695BA8D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3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3F144E-46A0-487E-845C-F0B43DFA8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4E3AC6-7E3F-44D9-A25D-F2960B251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36DC101-9FB7-4490-865E-30A95F427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7045F34-EE00-4D9A-930A-DCD82930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FE3531E-98ED-4515-8515-7568BDF6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71792C-ABC5-4D6D-9D85-839DDBDE4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246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0A71E-086A-4FE7-9F8E-217F84DAE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E6A4053-CF8C-43F2-B688-9664EAC98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770247F-7FE4-48FB-BE54-9D004D411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EDB6B4B-DD7C-42C5-AD28-55D8CB260A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C101878-15DB-425A-91DB-253D8DB20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408982-B355-4759-81FB-F1123397D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863057C-A694-4E6D-94A9-B4D1ED24C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580021A-F6FD-4882-AD4F-9C62E349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160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4AFA1-B41B-4A05-B804-DC2002B52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A837108-C429-4FD1-8893-F8269939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F5CF64-1969-41AD-BCDA-76F268F2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E744D68-1502-463E-B1F8-F02EAC4D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331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52D7A7C-5A37-4D7C-8C85-E68686B1D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C596193-43C3-4DF1-A0DD-E5DB30F2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17A0A4F-0912-4574-B606-EA9533F4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438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1C6D9-AD2F-4189-B6FA-D8A90706E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A41A6C-C588-45E5-80A2-25C24077F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01B3F4B-38A9-44AD-A7D9-3803CD0DA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397553-1DAA-408A-86C4-E68BC330F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54192C2-6152-42A5-9E00-63811563D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C87F584-DCDA-44B2-9F55-1C2F1AD33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5753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4EED72-C5EB-4EE3-AC48-33C98BFCE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CE050B8-DEA3-4140-BEE8-D340F79E4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CDE0D3F-FCA1-45E5-930A-FB76D18A3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6E203D-6670-46BC-A640-8B2F14E8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7A78550-1611-43A6-AE87-BC7A231F7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819EDB-B054-4D38-88B2-FBE0A351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521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2953D88-EE3D-48E9-8A99-505975021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D9CD059-C7EC-46CF-98FE-7A72F5C30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89B504-3AC9-4B3D-8619-4712334C2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59264-66A0-40DD-8BBE-156C43685631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6D0C9D-ED45-4779-A5F7-0C3F5C847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0C6671-F7B9-4EA4-8BB5-6B119868C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282F9-493C-4546-85F9-BE7E535156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362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981844-A533-42FE-9DEF-111621CE8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88177"/>
          </a:xfrm>
        </p:spPr>
        <p:txBody>
          <a:bodyPr>
            <a:normAutofit/>
          </a:bodyPr>
          <a:lstStyle/>
          <a:p>
            <a:r>
              <a:rPr lang="nl-NL" sz="5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A: Oriëntatiefase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CDD714B-372D-4079-AA74-24C1E2A65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9910"/>
            <a:ext cx="9144000" cy="2907890"/>
          </a:xfrm>
        </p:spPr>
        <p:txBody>
          <a:bodyPr>
            <a:normAutofit/>
          </a:bodyPr>
          <a:lstStyle/>
          <a:p>
            <a:endParaRPr lang="nl-NL" dirty="0"/>
          </a:p>
          <a:p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Kwaliteitszorg opleiding tot verpleegkundige</a:t>
            </a:r>
          </a:p>
        </p:txBody>
      </p:sp>
      <p:pic>
        <p:nvPicPr>
          <p:cNvPr id="1026" name="Picture 2" descr="Voorbeeld van afbeelding">
            <a:extLst>
              <a:ext uri="{FF2B5EF4-FFF2-40B4-BE49-F238E27FC236}">
                <a16:creationId xmlns:a16="http://schemas.microsoft.com/office/drawing/2014/main" id="{07B97CB8-50AA-47FB-B02A-B2E931FE8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29919"/>
            <a:ext cx="5679668" cy="23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127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E4153-DADC-4174-90B6-B9F91A6E7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Lesdoelen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188717-B419-4836-BECC-E9B687CEF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op de hoogte van de algemene regels die behoren bij het kwaliteitsproject van leerjaar 4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in staat om het belang &amp; het doel van het kwaliteitsproject uit te leggen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globaal op de hoogte van de fases A t/m D middels de 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beoordelingsrubric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, vandaag starten we met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fase A;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oriëntatie onderwerp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in staat een start te maken </a:t>
            </a:r>
            <a:r>
              <a:rPr lang="nl-NL" sz="2000">
                <a:latin typeface="Arial" panose="020B0604020202020204" pitchFamily="34" charset="0"/>
                <a:cs typeface="Arial" panose="020B0604020202020204" pitchFamily="34" charset="0"/>
              </a:rPr>
              <a:t>met je POP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&amp; PAP</a:t>
            </a:r>
          </a:p>
          <a:p>
            <a:pPr marL="0" indent="0">
              <a:buNone/>
            </a:pPr>
            <a:endParaRPr lang="nl-N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74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A61923-C750-411D-ACE7-836C6BFC2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Algemeen geldende regels kwaliteitsproject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B4AAC0-74E2-4BC9-BEFD-0AD69B08D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Lessenserie bestaat uit </a:t>
            </a:r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lessen (telkens 1 les theorie, gevolgd door 1 les ZW met ondersteuning docent)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Stage kijkt het kwaliteitsproject na, school is ondersteunend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Het kwaliteitsproject bestaat uit de fases A t/m D; iedere fase moet door stage worden goedgekeurd middels het </a:t>
            </a:r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GO-formulier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(GO-formulier staat in Teams)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Gebruik tijdens het maken van het kwaliteitsproject het Word document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beoordelingscriteria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Het kwaliteitsproject is een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examen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nl-NL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nl-NL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Werkt aan het bevorderen en bewaken van kwaliteitszorg ‘’</a:t>
            </a:r>
            <a:r>
              <a:rPr lang="nl-NL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(B1K2W3)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en wordt op de afdeling gepresenteerd tijdens een van de examendagen, voorafgaand volgt op school een oefenpresentatie</a:t>
            </a: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6420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68EB26-DE0B-456D-895F-8EE25D8F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 kwaliteitszorg als MBO verpleegkundige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E0BAE0-A690-4841-AA73-6532E6F75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Verbeteren van kwaliteit van de beroepstaken en werkzaamheden is een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onderdeel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van het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beroep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van de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MBO- verpleegkundige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, dit uit zich o.a. als volgt: </a:t>
            </a:r>
          </a:p>
          <a:p>
            <a:pPr marL="457200" lvl="1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-deelname aan werkgroepen/intervisiegroepen/onderzoek </a:t>
            </a:r>
          </a:p>
          <a:p>
            <a:pPr marL="457200" lvl="1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-signaleren van knelpunten op de afdeling</a:t>
            </a:r>
          </a:p>
          <a:p>
            <a:pPr marL="457200" lvl="1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-aanspreken van collega’s op het correct gebruik van voorschriften </a:t>
            </a:r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3074" name="Picture 2" descr="CanMEDS maken deel uit van het beroepsprofiel | V&amp;VN">
            <a:extLst>
              <a:ext uri="{FF2B5EF4-FFF2-40B4-BE49-F238E27FC236}">
                <a16:creationId xmlns:a16="http://schemas.microsoft.com/office/drawing/2014/main" id="{98D0160D-02E7-48DA-9202-B4370DCAA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463" y="3429000"/>
            <a:ext cx="3465337" cy="318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244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A7511A-7B08-4715-B9C1-56F2391D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 kwaliteitsproject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D37C35-500F-4020-A788-D2F8B393B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Je signaleert een ‘’probleem’’ of verbeterpunt in de praktijk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Je onderzoekt dit probleem en geeft vervolgens aanbevelingen voor de praktijk door middel van praktijk- en literatuuronderzoek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Zo wordt er dus écht iets met jouw onderzoek gedaan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400" i="1" dirty="0">
                <a:latin typeface="Arial" panose="020B0604020202020204" pitchFamily="34" charset="0"/>
                <a:cs typeface="Arial" panose="020B0604020202020204" pitchFamily="34" charset="0"/>
              </a:rPr>
              <a:t>*voorbeeld kwaliteitsproject wordt gepresenteerd aan de groep 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9003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B82EB6-75F4-4E55-854C-34A496EC8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A: oriëntatiefase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F8521C-EA93-4201-8BD0-F82C646BC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Beschrijving van de afdeling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(patiëntencategorie, organisatie, visie/missie/doel, het team)</a:t>
            </a:r>
          </a:p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Formulering van het onderwerp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(relevant, afgebakend, gedefinieerd, haalbaar binnen de tijd)</a:t>
            </a:r>
          </a:p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Persoonlijke motivatie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door middel van minimaal 2 argumenten</a:t>
            </a:r>
          </a:p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Motivatie van de afdeling</a:t>
            </a:r>
          </a:p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Relevantie voor de afdeling/het verpleegkundig beroep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(theoretische relevantie, maatschappelijke relevantie en praktische relevantie); zie volgende dia voor uitleg over ‘relevantie’</a:t>
            </a:r>
            <a:endParaRPr lang="nl-NL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Aanvullingen van de opdrachtgever op stage 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400" i="1" dirty="0">
                <a:latin typeface="Arial" panose="020B0604020202020204" pitchFamily="34" charset="0"/>
                <a:cs typeface="Arial" panose="020B0604020202020204" pitchFamily="34" charset="0"/>
              </a:rPr>
              <a:t>*zie document beoordelingscriteria fase A 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831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639836-BB71-4D94-9DC1-4CBFAF5A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Relevantie (praktijk)onderzoek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BD581A-9C6D-4153-903F-BCFEA162B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Relevantie toont het </a:t>
            </a:r>
            <a:r>
              <a:rPr lang="nl-NL" sz="2000" i="1" dirty="0">
                <a:latin typeface="Arial" panose="020B0604020202020204" pitchFamily="34" charset="0"/>
                <a:cs typeface="Arial" panose="020B0604020202020204" pitchFamily="34" charset="0"/>
              </a:rPr>
              <a:t>nut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van een onderzoek aan </a:t>
            </a:r>
          </a:p>
          <a:p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onderwerp is relevant als: 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probleem nog </a:t>
            </a:r>
            <a:r>
              <a:rPr lang="nl-NL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niet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eerder beantwoord/ onderzocht is;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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probleem de </a:t>
            </a:r>
            <a:r>
              <a:rPr lang="nl-NL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moeite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van het beantwoorden waard is;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probleem een </a:t>
            </a:r>
            <a:r>
              <a:rPr lang="nl-NL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optimale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opbrengst heeft. 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242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F21598-4EF6-4E44-9940-FA8E5AD7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soorten relevantie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D79D06B-696E-4996-87AF-F5AFD2C16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Theoretische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relevantie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draagt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kennis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nieuwe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theorievorming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waardoor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wetenschappelijke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kennis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wordt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vergoot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Maatschappelijke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relevantie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draagt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kennis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veranderen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oplossen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van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maatschappelijk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probleem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Praktische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relevantie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draagt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verbetering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de (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beroeps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praktijk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232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BC26A-2914-45FE-8525-C6682470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POP &amp; PAP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B15790-12FC-4569-A0F9-DA03266DF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POP= persoonlijk ontwikkelplan 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wat wil je leren/ontwikkelen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doelen zo SMART mogelijk formuleren</a:t>
            </a:r>
          </a:p>
          <a:p>
            <a:pPr marL="0" indent="0">
              <a:buNone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PAP= persoonlijk activiteitenplan 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beschrijf je hoé je de leerdoelen gaat behalen 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168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541</Words>
  <Application>Microsoft Office PowerPoint</Application>
  <PresentationFormat>Breedbeeld</PresentationFormat>
  <Paragraphs>68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Fase A: Oriëntatiefase </vt:lpstr>
      <vt:lpstr>Lesdoelen </vt:lpstr>
      <vt:lpstr>Algemeen geldende regels kwaliteitsproject </vt:lpstr>
      <vt:lpstr>Belang kwaliteitszorg als MBO verpleegkundige</vt:lpstr>
      <vt:lpstr>Doel kwaliteitsproject </vt:lpstr>
      <vt:lpstr>Fase A: oriëntatiefase </vt:lpstr>
      <vt:lpstr>Relevantie (praktijk)onderzoek </vt:lpstr>
      <vt:lpstr>3 soorten relevantie </vt:lpstr>
      <vt:lpstr>Start POP &amp; PAP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Fase A: Oriëntatiefase </dc:title>
  <dc:creator>Elianne van Hofwegen</dc:creator>
  <cp:lastModifiedBy>Elianne van Hofwegen</cp:lastModifiedBy>
  <cp:revision>1</cp:revision>
  <dcterms:created xsi:type="dcterms:W3CDTF">2022-05-13T07:23:21Z</dcterms:created>
  <dcterms:modified xsi:type="dcterms:W3CDTF">2022-08-17T11:22:38Z</dcterms:modified>
</cp:coreProperties>
</file>